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embeddedFontLst>
    <p:embeddedFont>
      <p:font typeface="Proxima Nova" panose="020B0604020202020204" charset="0"/>
      <p:regular r:id="rId19"/>
      <p:bold r:id="rId20"/>
      <p:italic r:id="rId21"/>
      <p:boldItalic r:id="rId22"/>
    </p:embeddedFont>
    <p:embeddedFont>
      <p:font typeface="Cambria" panose="02040503050406030204" pitchFamily="18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8" d="100"/>
          <a:sy n="148" d="100"/>
        </p:scale>
        <p:origin x="-564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8500534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7064b25506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7064b25506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064b25506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7064b25506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7064b25506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7064b25506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064b25506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7064b25506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659dc4da46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659dc4da46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7064b25506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7064b25506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7096c9d4d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7096c9d4d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7064b25506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7064b25506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064b25506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064b25506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064b25506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7064b25506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7064b25506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7064b25506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7064b25506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7064b25506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7064b25506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7064b25506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7064b25506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7064b25506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7064b25506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7064b25506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pearmin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buffer.com/" TargetMode="External"/><Relationship Id="rId7" Type="http://schemas.openxmlformats.org/officeDocument/2006/relationships/hyperlink" Target="https://www.zoho.com/social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friendsplus.me/" TargetMode="External"/><Relationship Id="rId5" Type="http://schemas.openxmlformats.org/officeDocument/2006/relationships/hyperlink" Target="https://sproutsocial.com/" TargetMode="External"/><Relationship Id="rId4" Type="http://schemas.openxmlformats.org/officeDocument/2006/relationships/hyperlink" Target="https://hootsuite.com/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keepass.info/" TargetMode="External"/><Relationship Id="rId3" Type="http://schemas.openxmlformats.org/officeDocument/2006/relationships/hyperlink" Target="https://www.lastpass.com/" TargetMode="External"/><Relationship Id="rId7" Type="http://schemas.openxmlformats.org/officeDocument/2006/relationships/hyperlink" Target="https://www.passwordboss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keepersecurity.com/" TargetMode="External"/><Relationship Id="rId5" Type="http://schemas.openxmlformats.org/officeDocument/2006/relationships/hyperlink" Target="https://www.zoho.com/vault/" TargetMode="External"/><Relationship Id="rId4" Type="http://schemas.openxmlformats.org/officeDocument/2006/relationships/hyperlink" Target="https://www.dashlane.com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archivesocial.com/" TargetMode="External"/><Relationship Id="rId7" Type="http://schemas.openxmlformats.org/officeDocument/2006/relationships/hyperlink" Target="https://www.mirrorweb.com/social-media-archivin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erado.com/social-media-archiving/" TargetMode="External"/><Relationship Id="rId5" Type="http://schemas.openxmlformats.org/officeDocument/2006/relationships/hyperlink" Target="https://www.smarsh.com/" TargetMode="External"/><Relationship Id="rId4" Type="http://schemas.openxmlformats.org/officeDocument/2006/relationships/hyperlink" Target="https://www.pagefreezer.com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klenetsky@co.morris.nj.us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tinyurl.com/yxd9oo69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jklenetsky@co.morris.nj.u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2WTYkv4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Social Media For Large Agencies</a:t>
            </a:r>
            <a:endParaRPr sz="3600"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Jamie Klenetsky Fay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Digital Media Manager, Morris County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Creating </a:t>
            </a:r>
            <a:r>
              <a:rPr lang="en" b="1"/>
              <a:t>new accounts</a:t>
            </a:r>
            <a:r>
              <a:rPr lang="en"/>
              <a:t> for agencies</a:t>
            </a:r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Have an </a:t>
            </a:r>
            <a:r>
              <a:rPr lang="en" b="1"/>
              <a:t>in-person meeting</a:t>
            </a:r>
            <a:r>
              <a:rPr lang="en"/>
              <a:t> with stakeholders</a:t>
            </a:r>
            <a:br>
              <a:rPr lang="en"/>
            </a:b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Determine their social media </a:t>
            </a:r>
            <a:r>
              <a:rPr lang="en" b="1"/>
              <a:t>goals</a:t>
            </a:r>
            <a:br>
              <a:rPr lang="en" b="1"/>
            </a:br>
            <a:endParaRPr b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Based on goals, determine appropriate </a:t>
            </a:r>
            <a:r>
              <a:rPr lang="en" b="1"/>
              <a:t>network(s)</a:t>
            </a:r>
            <a:br>
              <a:rPr lang="en" b="1"/>
            </a:b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 b="1"/>
              <a:t>Set up account(s) </a:t>
            </a:r>
            <a:r>
              <a:rPr lang="en"/>
              <a:t>and provide credentials</a:t>
            </a:r>
            <a:br>
              <a:rPr lang="en"/>
            </a:b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 b="1"/>
              <a:t>Train users </a:t>
            </a:r>
            <a:r>
              <a:rPr lang="en"/>
              <a:t>in posting, comments, and social media policy</a:t>
            </a:r>
            <a:br>
              <a:rPr lang="en"/>
            </a:b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Continue to </a:t>
            </a:r>
            <a:r>
              <a:rPr lang="en" b="1"/>
              <a:t>consult</a:t>
            </a:r>
            <a:r>
              <a:rPr lang="en"/>
              <a:t> with agency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711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Step 3:</a:t>
            </a:r>
            <a:r>
              <a:rPr lang="en"/>
              <a:t> Management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a </a:t>
            </a:r>
            <a:r>
              <a:rPr lang="en" b="1"/>
              <a:t>social media dashboard</a:t>
            </a:r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What is a social media dashboard?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Manage different social media accounts from one dashboard.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Features may include:</a:t>
            </a:r>
            <a:endParaRPr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Multiple team members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Post once to multiple platforms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Keep track of analytics across platforms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Schedule posts in advance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Track trending hashtags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Capture demographic information</a:t>
            </a:r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Dashboard products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Buffer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https://buffer.com/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Hootsuite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https://hootsuite.com/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Sprout Social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https://sproutsocial.com/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Friends+Me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https://friendsplus.me/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Zoho Social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https://www.zoho.com/social/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...and many more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a </a:t>
            </a:r>
            <a:r>
              <a:rPr lang="en" b="1"/>
              <a:t>password manager</a:t>
            </a:r>
            <a:endParaRPr/>
          </a:p>
        </p:txBody>
      </p:sp>
      <p:sp>
        <p:nvSpPr>
          <p:cNvPr id="132" name="Google Shape;132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Why use a password manager?</a:t>
            </a:r>
            <a:endParaRPr b="1"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Easily keep track of social media passwords</a:t>
            </a:r>
            <a:br>
              <a:rPr lang="en"/>
            </a:b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In high-pressure situations, don’t get caught without an important password</a:t>
            </a:r>
            <a:br>
              <a:rPr lang="en"/>
            </a:b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Simple to create complex, secure passwords, without needing to remember them</a:t>
            </a:r>
            <a:br>
              <a:rPr lang="en"/>
            </a:b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Share passwords across teams</a:t>
            </a:r>
            <a:endParaRPr/>
          </a:p>
        </p:txBody>
      </p:sp>
      <p:sp>
        <p:nvSpPr>
          <p:cNvPr id="133" name="Google Shape;133;p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Password Managers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LastPass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https://www.lastpass.com/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Dashlane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https://www.dashlane.com/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Zoho Vault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https://www.zoho.com/vault/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Keeper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https://keepersecurity.com/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Password Boss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https://www.passwordboss.com/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KeePass (desktop-based)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https://keepass.info/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...and more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Keep track</a:t>
            </a:r>
            <a:r>
              <a:rPr lang="en"/>
              <a:t> of your accounts and users</a:t>
            </a:r>
            <a:endParaRPr/>
          </a:p>
        </p:txBody>
      </p:sp>
      <p:sp>
        <p:nvSpPr>
          <p:cNvPr id="139" name="Google Shape;139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428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Use a spreadsheet to note the following about each social media account: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Social media network and handle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What department owns the account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What department maintains the account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If the account is being archived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If the branding is correct</a:t>
            </a:r>
            <a:br>
              <a:rPr lang="en" sz="1400"/>
            </a:b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Use a spreadsheet to track the following for each </a:t>
            </a:r>
            <a:r>
              <a:rPr lang="en" b="1"/>
              <a:t>user</a:t>
            </a:r>
            <a:r>
              <a:rPr lang="en"/>
              <a:t> on a social media account: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Social media network and handle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Name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Email they use to login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Username (if different than email)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How they access account (social media manager, live site)</a:t>
            </a:r>
            <a:endParaRPr sz="1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Archive</a:t>
            </a:r>
            <a:r>
              <a:rPr lang="en"/>
              <a:t> your posts</a:t>
            </a:r>
            <a:endParaRPr/>
          </a:p>
        </p:txBody>
      </p:sp>
      <p:sp>
        <p:nvSpPr>
          <p:cNvPr id="145" name="Google Shape;145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Why archive?</a:t>
            </a:r>
            <a:endParaRPr b="1"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OPRA/records retention laws (check with your records manager)</a:t>
            </a:r>
            <a:br>
              <a:rPr lang="en"/>
            </a:b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Legal protection in cases of deleted posts or comments</a:t>
            </a:r>
            <a:br>
              <a:rPr lang="en"/>
            </a:b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Easier to find old posts/campaigns that you might want to adapt or reuse</a:t>
            </a:r>
            <a:endParaRPr/>
          </a:p>
        </p:txBody>
      </p:sp>
      <p:sp>
        <p:nvSpPr>
          <p:cNvPr id="146" name="Google Shape;146;p2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4203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Archiving tools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ArchiveSocial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https://archivesocial.com/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PageFreezer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https://www.pagefreezer.com/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Smarsh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https://www.smarsh.com/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Erado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https://www.erado.com/social-media-archiving/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Mirrorweb 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https://www.mirrorweb.com/social-media-archiving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8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  <p:sp>
        <p:nvSpPr>
          <p:cNvPr id="152" name="Google Shape;152;p28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Jamie Klenetsky Fay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jklenetsky@co.morris.nj.us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@jamieklenetsky</a:t>
            </a:r>
            <a:endParaRPr/>
          </a:p>
        </p:txBody>
      </p:sp>
      <p:sp>
        <p:nvSpPr>
          <p:cNvPr id="153" name="Google Shape;153;p28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View presentation at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https://tinyurl.com/yxd9oo69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About Me</a:t>
            </a:r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Jamie Klenetsky Fay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Digital Media Manager, Morris County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County employee for over 12 years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Web design, development, social media management, employee training, </a:t>
            </a:r>
            <a:br>
              <a:rPr lang="en"/>
            </a:br>
            <a:r>
              <a:rPr lang="en"/>
              <a:t>project management and maintenance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jklenetsky@co.morris.nj.us</a:t>
            </a:r>
            <a:r>
              <a:rPr lang="en"/>
              <a:t/>
            </a:r>
            <a:br>
              <a:rPr lang="en"/>
            </a:br>
            <a:r>
              <a:rPr lang="en"/>
              <a:t>@jamieklenetsky</a:t>
            </a:r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92475" y="331375"/>
            <a:ext cx="2170075" cy="217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Morris County is a </a:t>
            </a:r>
            <a:r>
              <a:rPr lang="en" i="1"/>
              <a:t>large</a:t>
            </a:r>
            <a:r>
              <a:rPr lang="en"/>
              <a:t> agency...</a:t>
            </a:r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 1450 employees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6 departments, 24 offices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Many independent, affiliated agencies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4 constitutional officers and a Board of 7 Chosen Freeholders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324725" y="2571750"/>
            <a:ext cx="4045200" cy="15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...which leads to social media management questions:</a:t>
            </a:r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offices get social media accounts?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Who can post to those accounts? How?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How can we keep track of what’s being posted, and who has access to which account?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Is it possible to maintain consistent branding?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Step 1:</a:t>
            </a:r>
            <a:r>
              <a:rPr lang="en"/>
              <a:t> Policy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Set a </a:t>
            </a:r>
            <a:r>
              <a:rPr lang="en" b="1"/>
              <a:t>social media policy</a:t>
            </a:r>
            <a:r>
              <a:rPr lang="en"/>
              <a:t>.</a:t>
            </a:r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to consider: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Online social presence for the agency (“Morris County”), or several, depending on the office (“Morris County Clerk,” “Morris County Park Commission”)?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Who is in charge of social media management?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Who is allowed to post to social media, and who gives that permission?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How will social media posting comply with OPRA?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Who trains staff on using social media?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Examples from Morris County’s </a:t>
            </a:r>
            <a:r>
              <a:rPr lang="en" b="1"/>
              <a:t>social media policy</a:t>
            </a:r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mbria"/>
              <a:buAutoNum type="arabicParenR"/>
            </a:pP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The </a:t>
            </a:r>
            <a:r>
              <a:rPr lang="en" sz="1600" b="1">
                <a:latin typeface="Cambria"/>
                <a:ea typeface="Cambria"/>
                <a:cs typeface="Cambria"/>
                <a:sym typeface="Cambria"/>
              </a:rPr>
              <a:t>Morris County Office of Communications and Digital Media is responsible</a:t>
            </a: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 for recommending which Social Media services are appropriate for use by Morris County, including affiliated boards, commissions and authorities. </a:t>
            </a:r>
            <a:br>
              <a:rPr lang="en" sz="1600">
                <a:latin typeface="Cambria"/>
                <a:ea typeface="Cambria"/>
                <a:cs typeface="Cambria"/>
                <a:sym typeface="Cambria"/>
              </a:rPr>
            </a:br>
            <a:endParaRPr sz="1600">
              <a:latin typeface="Cambria"/>
              <a:ea typeface="Cambria"/>
              <a:cs typeface="Cambria"/>
              <a:sym typeface="Cambria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mbria"/>
              <a:buAutoNum type="arabicParenR"/>
            </a:pP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The County of Morris shall have a single presence on social media sites deemed appropriate for use. </a:t>
            </a:r>
            <a:r>
              <a:rPr lang="en" sz="1600" b="1">
                <a:latin typeface="Cambria"/>
                <a:ea typeface="Cambria"/>
                <a:cs typeface="Cambria"/>
                <a:sym typeface="Cambria"/>
              </a:rPr>
              <a:t>Requests for individual departmental or agency pages or sites must be approved by the County Administration</a:t>
            </a: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, which may delegate this function to the Office of Communications and Digital Media.</a:t>
            </a:r>
            <a:br>
              <a:rPr lang="en" sz="1600">
                <a:latin typeface="Cambria"/>
                <a:ea typeface="Cambria"/>
                <a:cs typeface="Cambria"/>
                <a:sym typeface="Cambria"/>
              </a:rPr>
            </a:br>
            <a:endParaRPr sz="1600">
              <a:latin typeface="Cambria"/>
              <a:ea typeface="Cambria"/>
              <a:cs typeface="Cambria"/>
              <a:sym typeface="Cambria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mbria"/>
              <a:buAutoNum type="arabicParenR"/>
            </a:pP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The Office of Communications and Digital Media should be contacted for assistance with </a:t>
            </a:r>
            <a:r>
              <a:rPr lang="en" sz="1600" b="1">
                <a:latin typeface="Cambria"/>
                <a:ea typeface="Cambria"/>
                <a:cs typeface="Cambria"/>
                <a:sym typeface="Cambria"/>
              </a:rPr>
              <a:t>developing appropriate uses for social media</a:t>
            </a:r>
            <a:r>
              <a:rPr lang="en" sz="1600">
                <a:latin typeface="Cambria"/>
                <a:ea typeface="Cambria"/>
                <a:cs typeface="Cambria"/>
                <a:sym typeface="Cambria"/>
              </a:rPr>
              <a:t>, selecting appropriate social media outlets and defining a strategy for social media use.</a:t>
            </a:r>
            <a:endParaRPr sz="1600"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6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Get the policy on the books.</a:t>
            </a:r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Make sure the policy is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Approved by your governing body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Made available to staff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b="1"/>
              <a:t>Read our policy at </a:t>
            </a:r>
            <a:r>
              <a:rPr lang="en" b="1" u="sng">
                <a:solidFill>
                  <a:schemeClr val="hlink"/>
                </a:solidFill>
                <a:hlinkClick r:id="rId3"/>
              </a:rPr>
              <a:t>https://bit.ly/2WTYkv4</a:t>
            </a:r>
            <a:r>
              <a:rPr lang="en" b="1"/>
              <a:t>.</a:t>
            </a:r>
            <a:endParaRPr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8538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Step 2:</a:t>
            </a:r>
            <a:r>
              <a:rPr lang="en"/>
              <a:t> Working with agencies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538</Words>
  <Application>Microsoft Office PowerPoint</Application>
  <PresentationFormat>On-screen Show (16:9)</PresentationFormat>
  <Paragraphs>109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Proxima Nova</vt:lpstr>
      <vt:lpstr>Cambria</vt:lpstr>
      <vt:lpstr>Spearmint</vt:lpstr>
      <vt:lpstr>Social Media For Large Agencies</vt:lpstr>
      <vt:lpstr>About Me</vt:lpstr>
      <vt:lpstr>Morris County is a large agency...</vt:lpstr>
      <vt:lpstr>...which leads to social media management questions:</vt:lpstr>
      <vt:lpstr>Step 1: Policy</vt:lpstr>
      <vt:lpstr>Set a social media policy.</vt:lpstr>
      <vt:lpstr>Examples from Morris County’s social media policy</vt:lpstr>
      <vt:lpstr>Get the policy on the books.</vt:lpstr>
      <vt:lpstr>Step 2: Working with agencies</vt:lpstr>
      <vt:lpstr>Creating new accounts for agencies</vt:lpstr>
      <vt:lpstr>Step 3: Management</vt:lpstr>
      <vt:lpstr>Use a social media dashboard</vt:lpstr>
      <vt:lpstr>Use a password manager</vt:lpstr>
      <vt:lpstr>Keep track of your accounts and users</vt:lpstr>
      <vt:lpstr>Archive your posts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For Large Agencies</dc:title>
  <dc:creator>Danielle Holland</dc:creator>
  <cp:lastModifiedBy>Danielle Holland</cp:lastModifiedBy>
  <cp:revision>1</cp:revision>
  <dcterms:modified xsi:type="dcterms:W3CDTF">2019-11-07T20:20:21Z</dcterms:modified>
</cp:coreProperties>
</file>